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65063-A93B-40F3-9CCC-C1C41FD21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E50E3B7-1080-4C2C-810F-08B39805B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3DDA6F-A65D-47E3-B44C-3BEF568F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1CEEB2-4A7E-4FF9-9A87-AD7B5695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93937E-B63C-4740-B190-25B9F59A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36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DF1C3-4D42-44AD-919D-F63761CF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A90FD8-FA66-4D61-A2BE-4349214EF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51D009-8C12-421E-985A-4E92B67A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9126C5-7431-4AC4-ACA1-1CF2A02F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5B43A8-43AE-499A-A0DB-5131BE1F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2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6AE9635-3450-4C36-901B-7AD73A8B2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D2B9A1-7F80-4AD4-9260-9A886D73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981704-03AE-4A17-96FF-A8FD04C2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F244EB-74A3-4467-80AE-546D3C49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195D2C-D98C-4DCD-9075-33EA5172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2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30FCD1-9DA5-4C6B-BF8A-6336931E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8E7A7F-CB69-412D-9B83-F7651931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0B6ED2-7997-41E8-8FE7-9E6ED3C7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F5A43A-AE21-4504-9F75-6E50A6C6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3B919D-9B59-4969-A730-0A796D1F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7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47045-E635-4970-B1F5-883BB414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E4FF07-A794-45BF-BF6F-9D818FE11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1C302E-AD61-4DF5-8759-7097A84B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F5BF83-430B-4BA7-9477-35BE839D2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205E33-C4BA-4ABC-806D-82EAF0EA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41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3DEC1F-CC9E-4F46-8B37-F800A04E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17C628-9352-4625-8E59-CAE5B0F77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C6FA91-A519-4CFB-82E4-5B6DCAE06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E480181-4FF7-45A2-AFE6-818E5FF5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7AB4758-A3D4-4AC4-9115-16E0A336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184710-6873-4211-B133-7E56F78A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2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5C7550-DCC5-405A-A7FC-1E6937D4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B895F7-3472-4818-8119-ED1F3CA3E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D9FF7A-1712-416A-B80F-005918881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9FC3682-7E8F-4206-AE47-5053FD023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EE61273-9FEE-41FB-A124-6F149BC8E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9145763-F7CA-4709-A78D-372532AE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9599EB9-911A-4BF5-ADFF-96DC0B13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23DD75D-AA06-4A8D-B29A-8726FE0B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258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A120C0-00BE-4502-BE44-B11E1119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AC9541-8D2F-4A55-A1F3-BD478637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A6D615-A5C3-4808-9098-D020A8A5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E0AA1F-AACB-418C-911B-C294FB96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18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B8D3544-0F82-4F51-9005-FE79B424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2568C15-8474-4BD3-8294-0B3031E3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E4EB745-12DF-4444-A337-7251C5A4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1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7561AB-9468-4794-904A-B6902C40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943F4C-BFEB-4152-A4AB-194A0BF5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6CFE00-A89E-4390-A3A9-4CC64FFB0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3F474DB-863F-4A0A-B4E7-6B327954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660D7FD-0BC3-4091-B764-7869667B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623FE1F-90DA-41A6-9526-DA50A961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75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7E3D71-2F59-4692-B063-868EE5FB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3B781B1-E007-4153-9688-ACB267F62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D6EB4A7-1128-466E-A0CF-20456890E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6105891-3920-437E-95C4-5D2DEB84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236AB3-D965-483B-9F27-EA1DBB82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274CA3-AA85-4C61-A3DE-F3FB647E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77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4F32938-4E35-4F4F-9747-F527678B8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D5D701-7E85-455E-87BA-8A8D43A94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41CE4A-EA81-469D-AD7B-047AE996C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2A0C-AB87-456C-9522-4273FF09545E}" type="datetimeFigureOut">
              <a:rPr lang="nb-NO" smtClean="0"/>
              <a:t>28.11.2017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C16021-CEFA-4984-939C-B83CD7C53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C31213-3082-49A6-81FC-E4421F8F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A1FF-EC1F-4264-8EE4-4C24AEC663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94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93AC7E8-DE1C-456C-9C17-C71D821B7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" y="0"/>
            <a:ext cx="10244667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5927F8B-841A-474C-8D6C-01CD7914DDC6}"/>
              </a:ext>
            </a:extLst>
          </p:cNvPr>
          <p:cNvSpPr txBox="1"/>
          <p:nvPr/>
        </p:nvSpPr>
        <p:spPr>
          <a:xfrm>
            <a:off x="919102" y="6500873"/>
            <a:ext cx="381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75000"/>
                  </a:schemeClr>
                </a:solidFill>
              </a:rPr>
              <a:t>Foto: Stavanger kommune</a:t>
            </a:r>
          </a:p>
        </p:txBody>
      </p:sp>
    </p:spTree>
    <p:extLst>
      <p:ext uri="{BB962C8B-B14F-4D97-AF65-F5344CB8AC3E}">
        <p14:creationId xmlns:p14="http://schemas.microsoft.com/office/powerpoint/2010/main" val="139681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Kaj Lea</dc:creator>
  <cp:lastModifiedBy>Kaj Lea</cp:lastModifiedBy>
  <cp:revision>4</cp:revision>
  <dcterms:created xsi:type="dcterms:W3CDTF">2017-11-28T13:41:23Z</dcterms:created>
  <dcterms:modified xsi:type="dcterms:W3CDTF">2017-11-28T21:15:49Z</dcterms:modified>
</cp:coreProperties>
</file>